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70" r:id="rId2"/>
    <p:sldId id="272" r:id="rId3"/>
    <p:sldId id="273" r:id="rId4"/>
    <p:sldId id="274" r:id="rId5"/>
    <p:sldId id="276" r:id="rId6"/>
    <p:sldId id="277" r:id="rId7"/>
    <p:sldId id="278" r:id="rId8"/>
    <p:sldId id="275" r:id="rId9"/>
    <p:sldId id="279" r:id="rId10"/>
    <p:sldId id="280" r:id="rId11"/>
    <p:sldId id="281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85" r:id="rId21"/>
    <p:sldId id="282" r:id="rId22"/>
    <p:sldId id="258" r:id="rId23"/>
  </p:sldIdLst>
  <p:sldSz cx="9144000" cy="6858000" type="screen4x3"/>
  <p:notesSz cx="6985000" cy="9283700"/>
  <p:custDataLst>
    <p:tags r:id="rId26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61" d="100"/>
          <a:sy n="61" d="100"/>
        </p:scale>
        <p:origin x="2102" y="6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6/20/2016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20/06/2016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3528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50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512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424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992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8039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950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8291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064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1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5861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664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58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26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71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94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63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1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6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88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3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5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9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7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4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6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9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1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1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4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20/06/2016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73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Gray</a:t>
            </a:r>
            <a:r>
              <a:rPr lang="en-GB" dirty="0" smtClean="0"/>
              <a:t> scale linear ramp no clips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" y="805780"/>
            <a:ext cx="9174932" cy="5160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8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 5%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" y="836712"/>
            <a:ext cx="908901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7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linear ramp </a:t>
            </a:r>
            <a:r>
              <a:rPr lang="en-GB" dirty="0" smtClean="0"/>
              <a:t>clips 5%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671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4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scale </a:t>
            </a:r>
            <a:r>
              <a:rPr lang="en-GB" dirty="0" smtClean="0"/>
              <a:t>logarithmic ramp </a:t>
            </a:r>
            <a:r>
              <a:rPr lang="en-GB" dirty="0"/>
              <a:t>clips </a:t>
            </a:r>
            <a:r>
              <a:rPr lang="en-GB" dirty="0" smtClean="0"/>
              <a:t>0% </a:t>
            </a:r>
            <a:r>
              <a:rPr lang="en-GB" dirty="0"/>
              <a:t>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3401"/>
            <a:ext cx="9112674" cy="5125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Gray</a:t>
            </a:r>
            <a:r>
              <a:rPr lang="en-GB" dirty="0"/>
              <a:t> </a:t>
            </a:r>
            <a:r>
              <a:rPr lang="en-GB" dirty="0" smtClean="0"/>
              <a:t>scale logarithmic ramp </a:t>
            </a:r>
            <a:r>
              <a:rPr lang="en-GB" dirty="0"/>
              <a:t>clips 5</a:t>
            </a:r>
            <a:r>
              <a:rPr lang="en-GB" dirty="0" smtClean="0"/>
              <a:t>% + Inverted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47" y="836712"/>
            <a:ext cx="9147548" cy="514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47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9400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913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626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63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00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Logarithmic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7" y="1404606"/>
            <a:ext cx="7487816" cy="42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92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39" y="1275454"/>
            <a:ext cx="802838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5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2" y="836713"/>
            <a:ext cx="8960996" cy="5040560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13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CSIRO Greyscale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48" y="908720"/>
            <a:ext cx="9089009" cy="5112568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03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SonarBeamCorrection</a:t>
            </a:r>
            <a:r>
              <a:rPr lang="en-GB" dirty="0" smtClean="0"/>
              <a:t> </a:t>
            </a:r>
            <a:r>
              <a:rPr lang="en-GB" dirty="0" err="1" smtClean="0"/>
              <a:t>Gryscale</a:t>
            </a:r>
            <a:r>
              <a:rPr lang="en-GB" dirty="0" smtClean="0"/>
              <a:t> Logarithmic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4704"/>
            <a:ext cx="9813957" cy="4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417" y="1379656"/>
            <a:ext cx="7402197" cy="3714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086830"/>
            <a:ext cx="7487816" cy="543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472"/>
            <a:ext cx="9025464" cy="507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5/250 vs 0/255 grey 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" y="836712"/>
            <a:ext cx="9144000" cy="45720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56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1964</TotalTime>
  <Words>89</Words>
  <Application>Microsoft Office PowerPoint</Application>
  <PresentationFormat>On-screen Show (4:3)</PresentationFormat>
  <Paragraphs>42</Paragraphs>
  <Slides>22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Blank</vt:lpstr>
      <vt:lpstr>think-cell Slide</vt:lpstr>
      <vt:lpstr>PowerPoint Presentation</vt:lpstr>
      <vt:lpstr>Yellow-Brown Logarithmic scale</vt:lpstr>
      <vt:lpstr>Yellow-Brown scale</vt:lpstr>
      <vt:lpstr>Discover Greyscale</vt:lpstr>
      <vt:lpstr>CSIRO Greyscale</vt:lpstr>
      <vt:lpstr>SonarBeamCorrection Gryscale Logarithmic</vt:lpstr>
      <vt:lpstr>scale</vt:lpstr>
      <vt:lpstr>Discover Greyscale</vt:lpstr>
      <vt:lpstr>5/250 vs 0/255 grey scale</vt:lpstr>
      <vt:lpstr>Gray scale linear ramp no clips</vt:lpstr>
      <vt:lpstr>Gray scale linear ramp clip 5%</vt:lpstr>
      <vt:lpstr>Gray scale linear ramp clips 5% + Inverted</vt:lpstr>
      <vt:lpstr>Gray scale logarithmic ramp clips 0% + Inverted</vt:lpstr>
      <vt:lpstr>Gray scale logarithmic ramp clips 5% + Inverted</vt:lpstr>
      <vt:lpstr>scale</vt:lpstr>
      <vt:lpstr>scale</vt:lpstr>
      <vt:lpstr>scale</vt:lpstr>
      <vt:lpstr>scale</vt:lpstr>
      <vt:lpstr>scale</vt:lpstr>
      <vt:lpstr>scale</vt:lpstr>
      <vt:lpstr>scale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15</cp:revision>
  <cp:lastPrinted>2014-07-03T06:58:13Z</cp:lastPrinted>
  <dcterms:created xsi:type="dcterms:W3CDTF">2016-06-19T03:12:04Z</dcterms:created>
  <dcterms:modified xsi:type="dcterms:W3CDTF">2016-06-21T12:58:27Z</dcterms:modified>
</cp:coreProperties>
</file>

<file path=docProps/thumbnail.jpeg>
</file>